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>
  <p:sldMasterIdLst>
    <p:sldMasterId id="2147483664" r:id="rId1"/>
  </p:sldMasterIdLst>
  <p:notesMasterIdLst>
    <p:notesMasterId r:id="rId44"/>
  </p:notesMasterIdLst>
  <p:handoutMasterIdLst>
    <p:handoutMasterId r:id="rId4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97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</p:sldIdLst>
  <p:sldSz cx="9144000" cy="6858000" type="screen4x3"/>
  <p:notesSz cx="6797675" cy="9928225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/>
        <a:ea typeface="HY울릉도M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/>
        <a:ea typeface="HY울릉도M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/>
        <a:ea typeface="HY울릉도M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/>
        <a:ea typeface="HY울릉도M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/>
        <a:ea typeface="HY울릉도M"/>
        <a:cs typeface="+mn-cs"/>
      </a:defRPr>
    </a:lvl5pPr>
    <a:lvl6pPr marL="2286000" algn="l" defTabSz="914400" rtl="0" eaLnBrk="1" latinLnBrk="1" hangingPunct="1">
      <a:defRPr sz="1400" kern="1200">
        <a:solidFill>
          <a:schemeClr val="tx1"/>
        </a:solidFill>
        <a:latin typeface="Arial"/>
        <a:ea typeface="HY울릉도M"/>
        <a:cs typeface="+mn-cs"/>
      </a:defRPr>
    </a:lvl6pPr>
    <a:lvl7pPr marL="2743200" algn="l" defTabSz="914400" rtl="0" eaLnBrk="1" latinLnBrk="1" hangingPunct="1">
      <a:defRPr sz="1400" kern="1200">
        <a:solidFill>
          <a:schemeClr val="tx1"/>
        </a:solidFill>
        <a:latin typeface="Arial"/>
        <a:ea typeface="HY울릉도M"/>
        <a:cs typeface="+mn-cs"/>
      </a:defRPr>
    </a:lvl7pPr>
    <a:lvl8pPr marL="3200400" algn="l" defTabSz="914400" rtl="0" eaLnBrk="1" latinLnBrk="1" hangingPunct="1">
      <a:defRPr sz="1400" kern="1200">
        <a:solidFill>
          <a:schemeClr val="tx1"/>
        </a:solidFill>
        <a:latin typeface="Arial"/>
        <a:ea typeface="HY울릉도M"/>
        <a:cs typeface="+mn-cs"/>
      </a:defRPr>
    </a:lvl8pPr>
    <a:lvl9pPr marL="3657600" algn="l" defTabSz="914400" rtl="0" eaLnBrk="1" latinLnBrk="1" hangingPunct="1">
      <a:defRPr sz="1400" kern="1200">
        <a:solidFill>
          <a:schemeClr val="tx1"/>
        </a:solidFill>
        <a:latin typeface="Arial"/>
        <a:ea typeface="HY울릉도M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2880">
          <p15:clr>
            <a:srgbClr val="A4A3A4"/>
          </p15:clr>
        </p15:guide>
        <p15:guide id="3" pos="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5">
          <p15:clr>
            <a:srgbClr val="A4A3A4"/>
          </p15:clr>
        </p15:guide>
        <p15:guide id="2" pos="213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TxStyle/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TxStyle/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TxStyle/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93" autoAdjust="0"/>
    <p:restoredTop sz="97248" autoAdjust="0"/>
  </p:normalViewPr>
  <p:slideViewPr>
    <p:cSldViewPr snapToGrid="0" snapToObjects="1">
      <p:cViewPr varScale="1">
        <p:scale>
          <a:sx n="82" d="100"/>
          <a:sy n="82" d="100"/>
        </p:scale>
        <p:origin x="1632" y="77"/>
      </p:cViewPr>
      <p:guideLst>
        <p:guide orient="horz"/>
        <p:guide pos="2880"/>
        <p:guide pos="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75" d="100"/>
        <a:sy n="75" d="100"/>
      </p:scale>
      <p:origin x="0" y="2688"/>
    </p:cViewPr>
  </p:sorterViewPr>
  <p:notesViewPr>
    <p:cSldViewPr snapToGrid="0" snapToObjects="1" showGuides="1">
      <p:cViewPr>
        <p:scale>
          <a:sx n="100" d="100"/>
          <a:sy n="100" d="100"/>
        </p:scale>
        <p:origin x="-780" y="1956"/>
      </p:cViewPr>
      <p:guideLst>
        <p:guide orient="horz" pos="3125"/>
        <p:guide pos="213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t" anchorCtr="0">
            <a:prstTxWarp prst="textNoShape">
              <a:avLst/>
            </a:prstTxWarp>
          </a:bodyPr>
          <a:lstStyle>
            <a:lvl1pPr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t" anchorCtr="0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b" anchorCtr="0">
            <a:prstTxWarp prst="textNoShape">
              <a:avLst/>
            </a:prstTxWarp>
          </a:bodyPr>
          <a:lstStyle>
            <a:lvl1pPr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sldNum" sz="quarter" idx="3"/>
          </p:nvPr>
        </p:nvSpPr>
        <p:spPr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b" anchorCtr="0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fld id="{6F29BFC4-634C-47D7-AF53-BABE3902A6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t" anchorCtr="0">
            <a:prstTxWarp prst="textNoShape">
              <a:avLst/>
            </a:prstTxWarp>
          </a:bodyPr>
          <a:lstStyle>
            <a:lvl1pPr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t" anchorCtr="0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>
          <a:xfrm>
            <a:off x="898525" y="771525"/>
            <a:ext cx="4935538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  <a:effectLst/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>
          <a:xfrm>
            <a:off x="937447" y="4704099"/>
            <a:ext cx="4929149" cy="4473506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n-GB" altLang="ko-KR"/>
              <a:t>Click to edit Master text styles</a:t>
            </a:r>
          </a:p>
          <a:p>
            <a:pPr lvl="1">
              <a:defRPr/>
            </a:pPr>
            <a:r>
              <a:rPr lang="en-GB" altLang="ko-KR"/>
              <a:t>Second level</a:t>
            </a:r>
          </a:p>
          <a:p>
            <a:pPr lvl="2">
              <a:defRPr/>
            </a:pPr>
            <a:r>
              <a:rPr lang="en-GB" altLang="ko-KR"/>
              <a:t>Third level</a:t>
            </a:r>
          </a:p>
          <a:p>
            <a:pPr lvl="3">
              <a:defRPr/>
            </a:pPr>
            <a:r>
              <a:rPr lang="en-GB" altLang="ko-KR"/>
              <a:t>Fourth level</a:t>
            </a:r>
          </a:p>
          <a:p>
            <a:pPr lvl="4">
              <a:defRPr/>
            </a:pPr>
            <a:r>
              <a:rPr lang="en-GB" altLang="ko-KR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b" anchorCtr="0">
            <a:prstTxWarp prst="textNoShape">
              <a:avLst/>
            </a:prstTxWarp>
          </a:bodyPr>
          <a:lstStyle>
            <a:lvl1pPr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b" anchorCtr="0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fld id="{379E618C-E705-4CD1-A19E-88052652622A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굴림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굴림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굴림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굴림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굴림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6203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828DA8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latinLnBrk="1" hangingPunct="1">
              <a:spcBef>
                <a:spcPct val="50000"/>
              </a:spcBef>
            </a:pPr>
            <a:endParaRPr kumimoji="1" lang="ko-KR" altLang="en-US" sz="1200"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256204" name="Rectangle 12"/>
          <p:cNvSpPr>
            <a:spLocks noChangeArrowheads="1"/>
          </p:cNvSpPr>
          <p:nvPr userDrawn="1"/>
        </p:nvSpPr>
        <p:spPr bwMode="auto">
          <a:xfrm>
            <a:off x="211138" y="284163"/>
            <a:ext cx="8721725" cy="6345237"/>
          </a:xfrm>
          <a:prstGeom prst="rect">
            <a:avLst/>
          </a:prstGeom>
          <a:solidFill>
            <a:schemeClr val="bg1"/>
          </a:solidFill>
          <a:ln w="38100" cmpd="dbl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45"/>
          <p:cNvSpPr>
            <a:spLocks noChangeShapeType="1"/>
          </p:cNvSpPr>
          <p:nvPr userDrawn="1"/>
        </p:nvSpPr>
        <p:spPr bwMode="auto">
          <a:xfrm>
            <a:off x="860425" y="2955925"/>
            <a:ext cx="76279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773725" y="2117725"/>
            <a:ext cx="7797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b="1" dirty="0">
              <a:latin typeface="HY헤드라인M" pitchFamily="18" charset="-127"/>
              <a:ea typeface="HY헤드라인M" pitchFamily="18" charset="-127"/>
            </a:endParaRPr>
          </a:p>
          <a:p>
            <a:endParaRPr lang="ko-KR" altLang="en-US" sz="2400" b="1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ctrTitle" hasCustomPrompt="1"/>
          </p:nvPr>
        </p:nvSpPr>
        <p:spPr>
          <a:xfrm>
            <a:off x="727745" y="1954213"/>
            <a:ext cx="7772400" cy="10170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ko-KR" altLang="en-US" sz="2400" b="1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HY헤드라인M" pitchFamily="18" charset="-127"/>
                <a:cs typeface="+mn-cs"/>
              </a:defRPr>
            </a:lvl1pPr>
          </a:lstStyle>
          <a:p>
            <a:br>
              <a:rPr lang="en-US" altLang="ko-KR" dirty="0"/>
            </a:br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240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85421182"/>
              </p:ext>
            </p:extLst>
          </p:nvPr>
        </p:nvGraphicFramePr>
        <p:xfrm>
          <a:off x="101602" y="107950"/>
          <a:ext cx="8933342" cy="596725"/>
        </p:xfrm>
        <a:graphic>
          <a:graphicData uri="http://schemas.openxmlformats.org/drawingml/2006/table">
            <a:tbl>
              <a:tblPr/>
              <a:tblGrid>
                <a:gridCol w="1022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9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7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33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61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명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Class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설계서</a:t>
                      </a:r>
                      <a:endParaRPr kumimoji="1" 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0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X.X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9" name="직사각형 8"/>
          <p:cNvSpPr/>
          <p:nvPr userDrawn="1"/>
        </p:nvSpPr>
        <p:spPr bwMode="auto">
          <a:xfrm>
            <a:off x="101602" y="813732"/>
            <a:ext cx="8933342" cy="554512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425" y="448811"/>
            <a:ext cx="6900863" cy="457200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0988" y="1024768"/>
            <a:ext cx="8582025" cy="33242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Line 1038"/>
          <p:cNvSpPr>
            <a:spLocks noChangeShapeType="1"/>
          </p:cNvSpPr>
          <p:nvPr userDrawn="1"/>
        </p:nvSpPr>
        <p:spPr bwMode="auto">
          <a:xfrm>
            <a:off x="280988" y="969511"/>
            <a:ext cx="8582025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Line 1042"/>
          <p:cNvSpPr>
            <a:spLocks noChangeShapeType="1"/>
          </p:cNvSpPr>
          <p:nvPr userDrawn="1"/>
        </p:nvSpPr>
        <p:spPr bwMode="auto">
          <a:xfrm>
            <a:off x="226415" y="6419850"/>
            <a:ext cx="8636598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9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5177" name="Rectangle 1033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fld id="{D01E96DD-36A3-4CEA-A458-2E238E551108}" type="slidenum">
              <a:rPr lang="ko-KR" altLang="en-US" sz="1200">
                <a:latin typeface="Times New Roman" charset="0"/>
              </a:rPr>
              <a:pPr algn="ctr"/>
              <a:t>‹#›</a:t>
            </a:fld>
            <a:endParaRPr lang="en-US" altLang="ko-KR" sz="1200">
              <a:latin typeface="Times New Roman" charset="0"/>
            </a:endParaRPr>
          </a:p>
        </p:txBody>
      </p:sp>
      <p:sp>
        <p:nvSpPr>
          <p:cNvPr id="5255184" name="Rectangle 1040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fld id="{798B6E51-586F-46BA-AEAC-6894BAAF723D}" type="slidenum">
              <a:rPr lang="ko-KR" altLang="en-US" sz="1200" smtClean="0">
                <a:latin typeface="Times New Roman" charset="0"/>
              </a:rPr>
              <a:pPr algn="ctr"/>
              <a:t>‹#›</a:t>
            </a:fld>
            <a:endParaRPr lang="en-US" altLang="ko-KR" sz="1200" dirty="0">
              <a:latin typeface="Times New Roman" charset="0"/>
            </a:endParaRPr>
          </a:p>
        </p:txBody>
      </p:sp>
      <p:pic>
        <p:nvPicPr>
          <p:cNvPr id="2074" name="Picture 26" descr="logo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0059" y="6502167"/>
            <a:ext cx="206375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2" r:id="rId3"/>
  </p:sldLayoutIdLst>
  <p:hf sldNum="0" hdr="0" dt="0"/>
  <p:txStyles>
    <p:titleStyle>
      <a:lvl1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 baseline="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+mj-ea"/>
          <a:cs typeface="+mj-cs"/>
        </a:defRPr>
      </a:lvl1pPr>
      <a:lvl2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2pPr>
      <a:lvl3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3pPr>
      <a:lvl4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4pPr>
      <a:lvl5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5pPr>
      <a:lvl6pPr marL="4572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6pPr>
      <a:lvl7pPr marL="9144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7pPr>
      <a:lvl8pPr marL="13716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8pPr>
      <a:lvl9pPr marL="18288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9pPr>
    </p:titleStyle>
    <p:bodyStyle>
      <a:lvl1pPr marL="292100" indent="-292100" algn="l" rtl="0" eaLnBrk="1" fontAlgn="base" latinLnBrk="1" hangingPunct="1">
        <a:lnSpc>
          <a:spcPct val="120000"/>
        </a:lnSpc>
        <a:spcBef>
          <a:spcPct val="55000"/>
        </a:spcBef>
        <a:spcAft>
          <a:spcPct val="0"/>
        </a:spcAft>
        <a:buFont typeface="Wingdings" pitchFamily="2" charset="2"/>
        <a:buBlip>
          <a:blip r:embed="rId6"/>
        </a:buBlip>
        <a:tabLst>
          <a:tab pos="571500" algn="l"/>
        </a:tabLst>
        <a:defRPr sz="1400" baseline="0">
          <a:solidFill>
            <a:schemeClr val="tx1"/>
          </a:solidFill>
          <a:latin typeface="Times New Roman" pitchFamily="18" charset="0"/>
          <a:ea typeface="+mn-ea"/>
          <a:cs typeface="+mn-cs"/>
        </a:defRPr>
      </a:lvl1pPr>
      <a:lvl2pPr marL="673100" indent="-190500" algn="l" rtl="0" eaLnBrk="1" fontAlgn="base" latinLnBrk="1" hangingPunct="1">
        <a:lnSpc>
          <a:spcPct val="120000"/>
        </a:lnSpc>
        <a:spcBef>
          <a:spcPct val="0"/>
        </a:spcBef>
        <a:spcAft>
          <a:spcPct val="0"/>
        </a:spcAft>
        <a:buFont typeface="Wingdings" pitchFamily="2" charset="2"/>
        <a:buChar char="q"/>
        <a:tabLst>
          <a:tab pos="571500" algn="l"/>
        </a:tabLst>
        <a:defRPr sz="1300" baseline="0">
          <a:solidFill>
            <a:schemeClr val="tx1"/>
          </a:solidFill>
          <a:latin typeface="Times New Roman" pitchFamily="18" charset="0"/>
          <a:ea typeface="+mn-ea"/>
        </a:defRPr>
      </a:lvl2pPr>
      <a:lvl3pPr marL="1282700" indent="-330200" algn="l" rtl="0" eaLnBrk="1" fontAlgn="base" latinLnBrk="1" hangingPunct="1">
        <a:lnSpc>
          <a:spcPct val="150000"/>
        </a:lnSpc>
        <a:spcBef>
          <a:spcPct val="0"/>
        </a:spcBef>
        <a:spcAft>
          <a:spcPct val="0"/>
        </a:spcAft>
        <a:buFont typeface="Wingdings" pitchFamily="2" charset="2"/>
        <a:buChar char="ü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3pPr>
      <a:lvl4pPr marL="168275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4pPr>
      <a:lvl5pPr marL="20828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5pPr>
      <a:lvl6pPr marL="25400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6pPr>
      <a:lvl7pPr marL="29972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7pPr>
      <a:lvl8pPr marL="34544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8pPr>
      <a:lvl9pPr marL="39116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ko-KR" dirty="0"/>
            </a:br>
            <a:r>
              <a:rPr lang="en-US" altLang="ko-KR" dirty="0"/>
              <a:t>Class </a:t>
            </a:r>
            <a:r>
              <a:rPr lang="ko-KR" altLang="en-US" dirty="0"/>
              <a:t>설계서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59763" y="4372844"/>
            <a:ext cx="1920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팀 명 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잭팟</a:t>
            </a:r>
            <a:r>
              <a:rPr lang="en-US" altLang="ko-KR" sz="2000" dirty="0"/>
              <a:t>777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D8E2CE4-AD56-0C78-979C-05D20AC86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72" y="796563"/>
            <a:ext cx="8819908" cy="551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66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87B9A55-5379-A578-35BE-058654403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72" y="796563"/>
            <a:ext cx="8889356" cy="548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73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DBC5904-F4B7-78F3-C695-5FCFA4C23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2" y="796563"/>
            <a:ext cx="8889356" cy="55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9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68A8D36-8587-B856-E8D1-A03F23519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2" y="796562"/>
            <a:ext cx="8889356" cy="560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073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1FA555B-9DC0-A8A1-3AF2-F8A73AD0D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4" y="796563"/>
            <a:ext cx="8935654" cy="55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73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0BF94D5-22A2-A9CC-A9F8-5B41B61C7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52" y="796563"/>
            <a:ext cx="8841896" cy="548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14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870179E-8FAA-54F6-F26F-BA4C08685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2" y="796563"/>
            <a:ext cx="8900932" cy="55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48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55E5C7B-EFB2-5A04-4FCA-B87F02232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72" y="796563"/>
            <a:ext cx="8866206" cy="554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69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B034BC4-A018-AC59-6A72-1C2B48D60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7" y="796563"/>
            <a:ext cx="8935655" cy="55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A01DD3-D9A7-A5B8-41F6-A76DD9FA1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2" y="796563"/>
            <a:ext cx="8970381" cy="548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78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변경 이력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/>
              <a:t>팀 명</a:t>
            </a:r>
            <a:endParaRPr lang="en-US" altLang="ko-KR"/>
          </a:p>
        </p:txBody>
      </p:sp>
      <p:graphicFrame>
        <p:nvGraphicFramePr>
          <p:cNvPr id="6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5235111"/>
              </p:ext>
            </p:extLst>
          </p:nvPr>
        </p:nvGraphicFramePr>
        <p:xfrm>
          <a:off x="280988" y="1025525"/>
          <a:ext cx="8581547" cy="2026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5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50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>
                          <a:latin typeface="맑은 고딕"/>
                          <a:ea typeface="맑은 고딕"/>
                        </a:rPr>
                        <a:t>일자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latin typeface="맑은 고딕"/>
                          <a:ea typeface="맑은 고딕"/>
                        </a:rPr>
                        <a:t>버전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latin typeface="맑은 고딕"/>
                          <a:ea typeface="맑은 고딕"/>
                        </a:rPr>
                        <a:t>변경 내역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latin typeface="맑은 고딕"/>
                          <a:ea typeface="맑은 고딕"/>
                        </a:rPr>
                        <a:t>작성자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2022.05.27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1.0.1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앞단 뒷단 설계서 통합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전체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2022.06.01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1.0.2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백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시퀀스 다이어그램 수정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최가나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2022.06.22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1.0.3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백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시퀀스 다이어그램 수정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손승현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4CA7578-F121-B678-6B53-1030E2256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96" y="796562"/>
            <a:ext cx="8831482" cy="560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66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CCD646A-04F4-E594-6310-3509E2A0A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46" y="796562"/>
            <a:ext cx="8819908" cy="551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14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의류관리 프로그램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Class Diagram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7695" y="986828"/>
            <a:ext cx="8908610" cy="53236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&lt;BackEnd&gt; Sequence Diagram/ </a:t>
            </a:r>
            <a:r>
              <a:rPr lang="ko-KR" altLang="en-US"/>
              <a:t>회원가입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의류관리 프로그램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Class Diagram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&lt;BackEnd&gt; Sequence Diagram/ </a:t>
            </a:r>
            <a:r>
              <a:rPr lang="ko-KR" altLang="en-US"/>
              <a:t>로그인</a:t>
            </a:r>
            <a:endParaRPr lang="en-US" altLang="ko-KR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63309"/>
            <a:ext cx="9144000" cy="47166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99F23E-EAA1-5FF4-19AA-51EB1ED4A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90" y="950554"/>
            <a:ext cx="8790915" cy="53598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Sequence Diagram/ </a:t>
            </a:r>
            <a:r>
              <a:rPr lang="ko-KR" altLang="en-US" dirty="0"/>
              <a:t>회원정보 조회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13768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A61F6A-7649-7BE0-E2C3-62224E476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5" y="950554"/>
            <a:ext cx="8827129" cy="53870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Sequence Diagram/ </a:t>
            </a:r>
            <a:r>
              <a:rPr lang="ko-KR" altLang="en-US" dirty="0"/>
              <a:t>전체 옷 정보 조회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50612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8BBDEF-A704-0BC6-168A-48F91FE0C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5" y="950554"/>
            <a:ext cx="8908610" cy="53870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Sequence Diagram/ </a:t>
            </a:r>
            <a:r>
              <a:rPr lang="ko-KR" altLang="en-US" dirty="0"/>
              <a:t>개별 옷 정보 조회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56514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E337BC-DF9B-A2B0-3E31-E272B8A0A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30" y="823886"/>
            <a:ext cx="8745647" cy="5513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Sequence Diagram/ </a:t>
            </a:r>
            <a:r>
              <a:rPr lang="ko-KR" altLang="en-US" dirty="0"/>
              <a:t>즐겨찾기 된 옷 조회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63174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의류관리 프로그램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Class Diagram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&lt;BackEnd&gt; Sequence Diagram/ </a:t>
            </a:r>
            <a:r>
              <a:rPr lang="ko-KR" altLang="en-US"/>
              <a:t>옷 등록</a:t>
            </a:r>
            <a:endParaRPr lang="en-US" altLang="ko-KR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6680" y="1104482"/>
            <a:ext cx="8390641" cy="51076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의류관리 프로그램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Class Diagram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Sequence Diagram/ </a:t>
            </a:r>
            <a:r>
              <a:rPr lang="ko-KR" altLang="en-US" dirty="0"/>
              <a:t>옷 검색</a:t>
            </a:r>
            <a:endParaRPr lang="en-US" altLang="ko-KR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D9369F16-CC19-03E6-0F13-D25162F2C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55" y="1104482"/>
            <a:ext cx="8885690" cy="522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1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100698-39CD-F62D-0D3C-AFC270BA530C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FrontEnd</a:t>
            </a:r>
            <a:r>
              <a:rPr lang="en-US" altLang="ko-KR" dirty="0"/>
              <a:t>&gt; Class Diagram/ </a:t>
            </a:r>
            <a:r>
              <a:rPr lang="ko-KR" altLang="en-US" dirty="0"/>
              <a:t>전체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0245567-0CF1-B7FF-29CE-73200F4B8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5" y="1104482"/>
            <a:ext cx="8908609" cy="523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553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142167-DD9A-4806-A6A8-B6760CB88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5" y="1016558"/>
            <a:ext cx="8827129" cy="53210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Sequence Diagram/ </a:t>
            </a:r>
            <a:r>
              <a:rPr lang="ko-KR" altLang="en-US" dirty="0"/>
              <a:t>옷 삭제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55938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의류관리 프로그램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Class Diagram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&lt;BackEnd&gt; Sequence Diagram/ </a:t>
            </a:r>
            <a:r>
              <a:rPr lang="ko-KR" altLang="en-US"/>
              <a:t>옷 수정</a:t>
            </a:r>
            <a:endParaRPr lang="en-US" altLang="ko-KR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6573" y="1201674"/>
            <a:ext cx="7450853" cy="5412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database </a:t>
            </a:r>
            <a:r>
              <a:rPr lang="en-US" altLang="ko-KR" dirty="0" err="1"/>
              <a:t>erd</a:t>
            </a:r>
            <a:endParaRPr lang="en-US" altLang="ko-KR" dirty="0"/>
          </a:p>
        </p:txBody>
      </p:sp>
      <p:pic>
        <p:nvPicPr>
          <p:cNvPr id="5" name="그림 4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7F3A59B1-EB23-E1C1-A6B7-5BC581B5E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5288"/>
            <a:ext cx="9144000" cy="276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65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전체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03D934-CEA7-26E4-F6BE-D185A3D99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364" y="1771418"/>
            <a:ext cx="5887272" cy="33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940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회원가입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87F820D-6CF4-5D21-6037-E170B11D1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417" y="1234275"/>
            <a:ext cx="5849166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9053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로그인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D98A973-6C08-5110-9B21-CA983E3A8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664" y="1374345"/>
            <a:ext cx="5458587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9408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 err="1"/>
              <a:t>잭팟</a:t>
            </a:r>
            <a:r>
              <a:rPr lang="en-US" altLang="ko-KR" dirty="0"/>
              <a:t>777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회원정보조회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344963-0E5E-045B-4D22-1723B66E9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494" y="1109175"/>
            <a:ext cx="5246758" cy="535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983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전체 옷 조회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66D598-FDC9-E4B1-3FE6-1620AEFE1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802" y="1060045"/>
            <a:ext cx="5906324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296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개별 옷 정보 조회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7677C8-2EB6-7001-4964-50A5C79C9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42" y="1217916"/>
            <a:ext cx="4658870" cy="511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275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즐겨찾기 된 옷 조회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BE16BD-F498-03B3-3F6E-8226BB88F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494" y="1234736"/>
            <a:ext cx="5416142" cy="485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481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의류관리 프로그램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Class Diagram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&lt;BackEnd&gt; Class Diagram/ </a:t>
            </a:r>
            <a:r>
              <a:rPr lang="ko-KR" altLang="en-US"/>
              <a:t>전체</a:t>
            </a: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D2A854-B3A7-DD8F-1A9C-68AF74C09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82" y="1393252"/>
            <a:ext cx="8699220" cy="4950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옷 등록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3E513D-8DED-EF4D-08B7-27EE17049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811" y="1104482"/>
            <a:ext cx="6106377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30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옷 삭제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A6C44D-4BA8-EBE5-C448-E3389D9F4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672" y="1161332"/>
            <a:ext cx="5040729" cy="528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931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옷 수정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BA49C5-E49A-EF95-C508-1323BEB19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494" y="1164415"/>
            <a:ext cx="5284193" cy="517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239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의류관리 프로그램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Class Diagram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&lt;BackEnd&gt; Class Diagram/ </a:t>
            </a:r>
            <a:r>
              <a:rPr lang="ko-KR" altLang="en-US"/>
              <a:t>유저 부분</a:t>
            </a: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6E6F8E-61FC-A4F3-5E70-69FC0F78C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5" y="1104482"/>
            <a:ext cx="8849023" cy="51787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의류관리 프로그램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Class Diagram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&lt;BackEnd&gt; Class Diagram/ </a:t>
            </a:r>
            <a:r>
              <a:rPr lang="ko-KR" altLang="en-US"/>
              <a:t>옷 관리 부분</a:t>
            </a: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9FE7C3-BF76-2C06-3BD7-86802A7B7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73" y="1104482"/>
            <a:ext cx="8770776" cy="52059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9724A2-B3CB-CFBD-8233-D7111DE9542A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Class Diagram/ </a:t>
            </a:r>
            <a:r>
              <a:rPr lang="ko-KR" altLang="en-US" dirty="0"/>
              <a:t>예외처리 부분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9D7003-8EB3-1164-45A8-42DA9B983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58" y="2215488"/>
            <a:ext cx="8689496" cy="307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97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7FCD16-B712-8FBE-8A99-0E356DB45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5" y="796704"/>
            <a:ext cx="8908609" cy="554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95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536526-255B-3FC8-6BE6-4C04D2A7A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6" y="796563"/>
            <a:ext cx="8924081" cy="55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98450"/>
      </p:ext>
    </p:extLst>
  </p:cSld>
  <p:clrMapOvr>
    <a:masterClrMapping/>
  </p:clrMapOvr>
</p:sld>
</file>

<file path=ppt/theme/theme1.xml><?xml version="1.0" encoding="utf-8"?>
<a:theme xmlns:a="http://schemas.openxmlformats.org/drawingml/2006/main" name="07 Template">
  <a:themeElements>
    <a:clrScheme name="02_관리프로세스상세설명 2">
      <a:dk1>
        <a:srgbClr val="000000"/>
      </a:dk1>
      <a:lt1>
        <a:srgbClr val="FFFFFF"/>
      </a:lt1>
      <a:dk2>
        <a:srgbClr val="000000"/>
      </a:dk2>
      <a:lt2>
        <a:srgbClr val="FF6600"/>
      </a:lt2>
      <a:accent1>
        <a:srgbClr val="009999"/>
      </a:accent1>
      <a:accent2>
        <a:srgbClr val="999933"/>
      </a:accent2>
      <a:accent3>
        <a:srgbClr val="FFFFFF"/>
      </a:accent3>
      <a:accent4>
        <a:srgbClr val="000000"/>
      </a:accent4>
      <a:accent5>
        <a:srgbClr val="AACACA"/>
      </a:accent5>
      <a:accent6>
        <a:srgbClr val="8A8A2D"/>
      </a:accent6>
      <a:hlink>
        <a:srgbClr val="996699"/>
      </a:hlink>
      <a:folHlink>
        <a:srgbClr val="6699CC"/>
      </a:folHlink>
    </a:clrScheme>
    <a:fontScheme name="02_관리프로세스상세설명">
      <a:majorFont>
        <a:latin typeface="HY울릉도B"/>
        <a:ea typeface="HY울릉도B"/>
        <a:cs typeface=""/>
      </a:majorFont>
      <a:minorFont>
        <a:latin typeface="HY울릉도M"/>
        <a:ea typeface="HY울릉도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w="med" len="med"/>
          <a:tailEnd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FontTx/>
          <a:buNone/>
          <a:defRPr kumimoji="0" lang="en-GB" sz="1400" b="0" i="0" u="none" strike="noStrike" cap="none" normalizeH="0" baseline="0" smtClean="0">
            <a:solidFill>
              <a:schemeClr val="tx1"/>
            </a:solidFill>
            <a:effectLst/>
            <a:latin typeface="Arial"/>
            <a:ea typeface="HY울릉도M"/>
          </a:defRPr>
        </a:defPPr>
      </a:lstStyle>
    </a:spDef>
    <a:lnDef>
      <a:spPr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w="med" len="med"/>
          <a:tailEnd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FontTx/>
          <a:buNone/>
          <a:defRPr kumimoji="0" lang="en-GB" sz="1400" b="0" i="0" u="none" strike="noStrike" cap="none" normalizeH="0" baseline="0" smtClean="0">
            <a:solidFill>
              <a:schemeClr val="tx1"/>
            </a:solidFill>
            <a:effectLst/>
            <a:latin typeface="Arial"/>
            <a:ea typeface="HY울릉도M"/>
          </a:defRPr>
        </a:defPPr>
      </a:lst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531</Words>
  <Application>Microsoft Office PowerPoint</Application>
  <PresentationFormat>화면 슬라이드 쇼(4:3)</PresentationFormat>
  <Paragraphs>206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0" baseType="lpstr">
      <vt:lpstr>HY울릉도B</vt:lpstr>
      <vt:lpstr>HY헤드라인M</vt:lpstr>
      <vt:lpstr>굴림</vt:lpstr>
      <vt:lpstr>맑은 고딕</vt:lpstr>
      <vt:lpstr>Arial</vt:lpstr>
      <vt:lpstr>Times New Roman</vt:lpstr>
      <vt:lpstr>Wingdings</vt:lpstr>
      <vt:lpstr>07 Template</vt:lpstr>
      <vt:lpstr> Class 설계서</vt:lpstr>
      <vt:lpstr>변경 이력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SMU SELab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JackyDo</dc:creator>
  <cp:lastModifiedBy>ydq</cp:lastModifiedBy>
  <cp:revision>534</cp:revision>
  <dcterms:created xsi:type="dcterms:W3CDTF">2011-02-22T01:37:12Z</dcterms:created>
  <dcterms:modified xsi:type="dcterms:W3CDTF">2022-06-22T13:14:02Z</dcterms:modified>
  <cp:version/>
</cp:coreProperties>
</file>